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301" r:id="rId6"/>
    <p:sldId id="340" r:id="rId7"/>
    <p:sldId id="302" r:id="rId8"/>
    <p:sldId id="303" r:id="rId9"/>
    <p:sldId id="304" r:id="rId10"/>
    <p:sldId id="341" r:id="rId11"/>
    <p:sldId id="306" r:id="rId12"/>
    <p:sldId id="307" r:id="rId13"/>
    <p:sldId id="342" r:id="rId14"/>
    <p:sldId id="343" r:id="rId15"/>
    <p:sldId id="344" r:id="rId16"/>
    <p:sldId id="308" r:id="rId17"/>
    <p:sldId id="309" r:id="rId18"/>
    <p:sldId id="310" r:id="rId19"/>
    <p:sldId id="312" r:id="rId20"/>
    <p:sldId id="311" r:id="rId21"/>
    <p:sldId id="335" r:id="rId22"/>
    <p:sldId id="336" r:id="rId23"/>
    <p:sldId id="337" r:id="rId24"/>
    <p:sldId id="338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4" r:id="rId44"/>
    <p:sldId id="331" r:id="rId45"/>
    <p:sldId id="332" r:id="rId46"/>
    <p:sldId id="3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3323778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Python</a:t>
            </a:r>
            <a:br>
              <a:rPr lang="en-US" sz="4800" dirty="0"/>
            </a:br>
            <a:r>
              <a:rPr lang="en-US" sz="4800" dirty="0"/>
              <a:t>and</a:t>
            </a:r>
            <a:br>
              <a:rPr lang="en-US" sz="4800" dirty="0"/>
            </a:br>
            <a:r>
              <a:rPr lang="en-US" sz="4800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50925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62344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8411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1211"/>
            <a:ext cx="2349794" cy="6325403"/>
          </a:xfrm>
        </p:spPr>
        <p:txBody>
          <a:bodyPr>
            <a:normAutofit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2881424" y="341211"/>
            <a:ext cx="91780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	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	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		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	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axis’)	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graph!’)	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	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0843"/>
            <a:ext cx="2477386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075537" y="163599"/>
            <a:ext cx="8692393" cy="6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2370341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53" y="-31615"/>
            <a:ext cx="9268047" cy="6889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14:cNvPr>
              <p14:cNvContentPartPr/>
              <p14:nvPr/>
            </p14:nvContentPartPr>
            <p14:xfrm>
              <a:off x="1928880" y="6009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6000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2573079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851" y="1095154"/>
            <a:ext cx="10653823" cy="547293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easier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9" y="159488"/>
            <a:ext cx="5707899" cy="935665"/>
          </a:xfrm>
        </p:spPr>
        <p:txBody>
          <a:bodyPr anchor="ctr"/>
          <a:lstStyle/>
          <a:p>
            <a:r>
              <a:rPr lang="en-US" sz="54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2" y="42530"/>
            <a:ext cx="5505613" cy="1137684"/>
          </a:xfrm>
        </p:spPr>
        <p:txBody>
          <a:bodyPr>
            <a:normAutofit/>
          </a:bodyPr>
          <a:lstStyle/>
          <a:p>
            <a:r>
              <a:rPr lang="en-US" b="1" dirty="0"/>
              <a:t>Example 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1307805"/>
            <a:ext cx="12180974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626"/>
            <a:ext cx="2509284" cy="2694918"/>
          </a:xfrm>
        </p:spPr>
        <p:txBody>
          <a:bodyPr>
            <a:normAutofit/>
          </a:bodyPr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3016775" y="428178"/>
            <a:ext cx="8710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endParaRPr lang="en-US" sz="2400" dirty="0"/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	</a:t>
            </a:r>
            <a:r>
              <a:rPr lang="en-US" sz="2400" dirty="0">
                <a:solidFill>
                  <a:srgbClr val="92D050"/>
                </a:solidFill>
              </a:rPr>
              <a:t># o is for circles and r is for red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-&gt;’)	</a:t>
            </a:r>
            <a:r>
              <a:rPr lang="en-US" sz="2400" dirty="0">
                <a:solidFill>
                  <a:srgbClr val="92D050"/>
                </a:solidFill>
              </a:rPr>
              <a:t># naming the x-axis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-&gt;’)	</a:t>
            </a:r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</p:txBody>
      </p:sp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2817628" y="350874"/>
            <a:ext cx="90057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set command over the individual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5437AF3-1C90-0ADD-26DA-1F81E66CB93C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2806995" y="328573"/>
            <a:ext cx="91227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what color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 ON THE GRAPH any text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BA60E0-EAEC-288D-40BF-D124FA58C706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0" y="1469951"/>
            <a:ext cx="2626242" cy="17091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3242930" y="547645"/>
            <a:ext cx="8729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answer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84915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3AFB-273A-C688-BDCD-3E34A81F8397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3274828" y="472945"/>
            <a:ext cx="85273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41-559A-7833-46D1-92E9D90EDB9B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3200399" y="834888"/>
            <a:ext cx="87186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F5FC-EA86-61E2-DCD7-72E6CEEB96A4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3072810" y="161812"/>
            <a:ext cx="87771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488019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327836" y="226673"/>
            <a:ext cx="84530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3C5635-27E6-6D71-9115-353ED20F3475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880703" cy="2633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  <a:p>
            <a:r>
              <a:rPr lang="en-US" b="1" dirty="0"/>
              <a:t>Continued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271" y="1250010"/>
            <a:ext cx="5677408" cy="404500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1722" y="2058957"/>
            <a:ext cx="6328689" cy="4453180"/>
          </a:xfrm>
        </p:spPr>
      </p:pic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179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1048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2027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21404"/>
            <a:ext cx="6184073" cy="4436596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28930" y="0"/>
            <a:ext cx="6663070" cy="3093095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113" y="1718878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18" y="2702103"/>
            <a:ext cx="4764764" cy="3043533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2732" y="2702103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539563"/>
            <a:ext cx="11887200" cy="1189298"/>
          </a:xfrm>
        </p:spPr>
        <p:txBody>
          <a:bodyPr>
            <a:normAutofit/>
          </a:bodyPr>
          <a:lstStyle/>
          <a:p>
            <a:r>
              <a:rPr lang="en-US" sz="4000" b="1" dirty="0"/>
              <a:t>ALSO – pip install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31744-13AA-3736-0862-45664DFD61A6}"/>
              </a:ext>
            </a:extLst>
          </p:cNvPr>
          <p:cNvSpPr/>
          <p:nvPr/>
        </p:nvSpPr>
        <p:spPr>
          <a:xfrm>
            <a:off x="2668772" y="2541181"/>
            <a:ext cx="935665" cy="393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22430-BD80-1107-B991-092552FBA7CC}"/>
              </a:ext>
            </a:extLst>
          </p:cNvPr>
          <p:cNvSpPr txBox="1"/>
          <p:nvPr/>
        </p:nvSpPr>
        <p:spPr>
          <a:xfrm>
            <a:off x="1446028" y="446567"/>
            <a:ext cx="770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execute commands click the RUN icon</a:t>
            </a:r>
          </a:p>
        </p:txBody>
      </p:sp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2028</TotalTime>
  <Words>2224</Words>
  <Application>Microsoft Office PowerPoint</Application>
  <PresentationFormat>Widescreen</PresentationFormat>
  <Paragraphs>362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Arial Nova</vt:lpstr>
      <vt:lpstr>Arial Nova Light</vt:lpstr>
      <vt:lpstr>Wingdings 2</vt:lpstr>
      <vt:lpstr>SlateVTI</vt:lpstr>
      <vt:lpstr>Python and Matplotlib</vt:lpstr>
      <vt:lpstr>Matplotlib</vt:lpstr>
      <vt:lpstr>PowerPoint Presentation</vt:lpstr>
      <vt:lpstr>Types of Visuals</vt:lpstr>
      <vt:lpstr>PowerPoint Presentation</vt:lpstr>
      <vt:lpstr>ALSO – pip install jupyter notebook</vt:lpstr>
      <vt:lpstr>Open VSCode make sure you are in the right directory initialize jupyter notebook</vt:lpstr>
      <vt:lpstr>How to start the Jupyter Notebook Server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Example One  your first graph</vt:lpstr>
      <vt:lpstr>Example Two</vt:lpstr>
      <vt:lpstr>Example  Three</vt:lpstr>
      <vt:lpstr>Example  Four</vt:lpstr>
      <vt:lpstr>Example  Five</vt:lpstr>
      <vt:lpstr>Customize – Customize - Customize</vt:lpstr>
      <vt:lpstr>PowerPoint Presentation</vt:lpstr>
      <vt:lpstr>PowerPoint Presentation</vt:lpstr>
      <vt:lpstr>PowerPoint Presentation</vt:lpstr>
      <vt:lpstr>Example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51</cp:revision>
  <dcterms:created xsi:type="dcterms:W3CDTF">2022-02-06T00:47:21Z</dcterms:created>
  <dcterms:modified xsi:type="dcterms:W3CDTF">2022-10-31T04:20:38Z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